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7" r:id="rId2"/>
    <p:sldId id="270" r:id="rId3"/>
    <p:sldId id="266" r:id="rId4"/>
    <p:sldId id="265" r:id="rId5"/>
    <p:sldId id="259" r:id="rId6"/>
    <p:sldId id="274" r:id="rId7"/>
    <p:sldId id="260" r:id="rId8"/>
    <p:sldId id="261" r:id="rId9"/>
    <p:sldId id="269" r:id="rId10"/>
    <p:sldId id="275" r:id="rId11"/>
    <p:sldId id="277" r:id="rId12"/>
    <p:sldId id="279" r:id="rId13"/>
    <p:sldId id="262" r:id="rId14"/>
    <p:sldId id="263" r:id="rId15"/>
    <p:sldId id="271" r:id="rId16"/>
    <p:sldId id="272" r:id="rId17"/>
    <p:sldId id="273" r:id="rId18"/>
    <p:sldId id="25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29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239D386-BE26-4469-9ABC-063893EC0547}" type="datetimeFigureOut">
              <a:rPr lang="ru-RU" smtClean="0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90BD47DB-DE93-4C7C-84B0-C57C2AAA2E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E26F0-9EA8-454D-A811-9A2CBFCFBEB2}" type="datetimeFigureOut">
              <a:rPr lang="ru-RU" smtClean="0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163E9-EEB2-416E-AD36-522B4657F2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D0567-9A61-4F95-B43A-479293694895}" type="datetimeFigureOut">
              <a:rPr lang="ru-RU" smtClean="0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8A271-10D3-4664-93A7-3981E23036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65B25-242B-4E83-9CC6-B24E465FEF7F}" type="datetimeFigureOut">
              <a:rPr lang="ru-RU" smtClean="0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F13E6-F92D-4C59-9174-855CBE26C2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95498DB7-A0E5-4C65-AB0B-A7DCB28FEA03}" type="datetimeFigureOut">
              <a:rPr lang="ru-RU" smtClean="0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D933C48E-434A-4A77-AE18-BE26F41640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CEB69A-9D8C-4210-B6AD-39BA2CAA3963}" type="datetimeFigureOut">
              <a:rPr lang="ru-RU" smtClean="0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E6C8A-ED6A-4978-9C38-0B08F905C0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60D85-D6B0-45F7-A873-F5B3D3C4E0FE}" type="datetimeFigureOut">
              <a:rPr lang="ru-RU" smtClean="0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73D7A-7476-4160-B1AF-DA072A2B05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999F49-49F8-4B0A-B247-087C17C0F8FC}" type="datetimeFigureOut">
              <a:rPr lang="ru-RU" smtClean="0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8365A-FAB9-4A8B-B987-67E526426E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EF320-805B-4B01-A23C-AFA0BEF84958}" type="datetimeFigureOut">
              <a:rPr lang="ru-RU" smtClean="0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F6248-81FD-4900-ADDD-6984BEDC93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6BEE69-E717-49BE-9B9D-87C59EDAE605}" type="datetimeFigureOut">
              <a:rPr lang="ru-RU" smtClean="0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9F57B-D1A2-4E4F-8368-E3B70E896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A6BA-0B44-4731-A18F-8A9E7116E12B}" type="datetimeFigureOut">
              <a:rPr lang="ru-RU" smtClean="0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ED83-6C36-4043-A5E5-68C686130F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CA0FA0-C20E-4D6F-9D22-B34773A97474}" type="datetimeFigureOut">
              <a:rPr lang="ru-RU" smtClean="0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591555-4AB0-470E-8E35-108EBCD5FE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"/>
            <a:ext cx="8496944" cy="100010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Муниципальное  казённое общеобразовательное учреждение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«Ср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едняя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общеобразовательная школа 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5»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13314" name="Содержимое 1"/>
          <p:cNvSpPr>
            <a:spLocks noGrp="1"/>
          </p:cNvSpPr>
          <p:nvPr>
            <p:ph sz="quarter" idx="1"/>
          </p:nvPr>
        </p:nvSpPr>
        <p:spPr>
          <a:xfrm>
            <a:off x="611188" y="1341438"/>
            <a:ext cx="8281987" cy="4968875"/>
          </a:xfrm>
        </p:spPr>
        <p:txBody>
          <a:bodyPr>
            <a:normAutofit lnSpcReduction="10000"/>
          </a:bodyPr>
          <a:lstStyle/>
          <a:p>
            <a:pPr marL="273050" indent="-273050" algn="r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lang="ru-RU" sz="24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r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lang="ru-RU" sz="24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Судьба маленькой героини большой войны»</a:t>
            </a:r>
          </a:p>
          <a:p>
            <a:pPr marL="273050" indent="-273050" algn="r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lang="ru-RU" sz="16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r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lang="ru-RU" sz="16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r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lang="ru-RU" sz="16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marL="273050" indent="-273050"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Саркисова Ангелина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Радиковна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учащаяся 10 класса</a:t>
            </a:r>
          </a:p>
          <a:p>
            <a:pPr marL="273050" indent="-273050"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МКОУ СОШ №5</a:t>
            </a:r>
          </a:p>
          <a:p>
            <a:pPr marL="273050" indent="-273050"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marL="273050" indent="-273050"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Клинчаева</a:t>
            </a:r>
          </a:p>
          <a:p>
            <a:pPr marL="273050" indent="-273050"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Марина Оганесовна</a:t>
            </a:r>
            <a:endParaRPr lang="ru-RU" sz="1800" b="1" dirty="0" smtClean="0"/>
          </a:p>
        </p:txBody>
      </p:sp>
      <p:pic>
        <p:nvPicPr>
          <p:cNvPr id="1026" name="Рисунок 1" descr="6nehlquMd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3143272" cy="341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04" y="841075"/>
            <a:ext cx="3522181" cy="482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142984"/>
            <a:ext cx="4786346" cy="3742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50825" y="5732463"/>
            <a:ext cx="38782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</a:rPr>
              <a:t>1955г.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Слева на машине Надежда Тарасовна </a:t>
            </a:r>
            <a:r>
              <a:rPr lang="ru-RU" sz="1600" dirty="0" err="1">
                <a:latin typeface="Times New Roman" pitchFamily="18" charset="0"/>
              </a:rPr>
              <a:t>Авакжанова</a:t>
            </a:r>
            <a:r>
              <a:rPr lang="ru-RU" sz="1600" dirty="0">
                <a:latin typeface="Times New Roman" pitchFamily="18" charset="0"/>
              </a:rPr>
              <a:t> в 20 лет</a:t>
            </a:r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5089525" y="4868863"/>
            <a:ext cx="29559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</a:rPr>
              <a:t>1957г.</a:t>
            </a:r>
          </a:p>
          <a:p>
            <a:pPr algn="ctr"/>
            <a:r>
              <a:rPr lang="ru-RU" sz="1600">
                <a:latin typeface="Times New Roman" pitchFamily="18" charset="0"/>
              </a:rPr>
              <a:t>На стройке в городе Пятигорск.</a:t>
            </a:r>
          </a:p>
          <a:p>
            <a:pPr algn="ctr"/>
            <a:r>
              <a:rPr lang="ru-RU" sz="1600">
                <a:latin typeface="Times New Roman" pitchFamily="18" charset="0"/>
              </a:rPr>
              <a:t>Слева Надежда Тарасовна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48547" y="1004730"/>
            <a:ext cx="537659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611188" y="5876925"/>
            <a:ext cx="28813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Письмо ветерана Великой Отечественной войны</a:t>
            </a: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4284663" y="5934075"/>
            <a:ext cx="4678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Фронтовое Письмо от брата Мирановой Елизаветы Акимовны, погибшего на войне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4248472" cy="4895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User\Desktop\Новая папка\20190212_141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5794" y="3744216"/>
            <a:ext cx="4208129" cy="277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156" name="Прямоугольник 5"/>
          <p:cNvSpPr>
            <a:spLocks noChangeArrowheads="1"/>
          </p:cNvSpPr>
          <p:nvPr/>
        </p:nvSpPr>
        <p:spPr bwMode="auto">
          <a:xfrm>
            <a:off x="539750" y="260350"/>
            <a:ext cx="8172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Акции «Мы за мир на Земл</a:t>
            </a:r>
            <a:r>
              <a:rPr lang="ru-RU" sz="2800" b="1">
                <a:solidFill>
                  <a:schemeClr val="hlink"/>
                </a:solidFill>
                <a:latin typeface="Times New Roman" pitchFamily="18" charset="0"/>
              </a:rPr>
              <a:t>е»</a:t>
            </a:r>
            <a:endParaRPr lang="ru-RU" sz="280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3314" name="Picture 2" descr="http://edessia-live.ucoz.ru/_nw/6/36436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25" y="1007303"/>
            <a:ext cx="4142869" cy="261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Новая папка\20190212_142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28388" y="3452732"/>
            <a:ext cx="3359830" cy="2880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User\Desktop\Новая папка\20190212_104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4664"/>
            <a:ext cx="312103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https://pp.userapi.com/c845218/v845218412/1a50de/Q33HlZq2Y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5347594" cy="4113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539750" y="5229225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Работа с архивными источниками 1943-1951 годов в Администрации села Эдиссия</a:t>
            </a:r>
          </a:p>
        </p:txBody>
      </p: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2771775" y="188913"/>
            <a:ext cx="2443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57" y="425618"/>
            <a:ext cx="3776034" cy="5401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539750" y="5876925"/>
            <a:ext cx="37449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Справка с Администрации села</a:t>
            </a:r>
            <a:r>
              <a:rPr lang="ru-RU" sz="1600">
                <a:latin typeface="Times New Roman" pitchFamily="18" charset="0"/>
              </a:rPr>
              <a:t> о количестве детей в военные годы</a:t>
            </a:r>
          </a:p>
          <a:p>
            <a:pPr algn="r"/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ngeloK\Desktop\иссл\IMG-20180220-WA001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098670" y="934120"/>
            <a:ext cx="3405420" cy="4723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5148263" y="5734050"/>
            <a:ext cx="39957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2019 г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  Глава с. Эдиссия  Данилов О. Г.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pp.userapi.com/c848624/v848624646/136acb/UGivCFGJc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392271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https://pp.userapi.com/c851220/v851220768/c0091/moyjkTjpe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0805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539750" y="5732463"/>
            <a:ext cx="38163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Справки с Администрации о количестве детей в военные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474" y="1196752"/>
            <a:ext cx="3569656" cy="4939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3721560"/>
            <a:ext cx="4451350" cy="259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1403350" y="6237288"/>
            <a:ext cx="2733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2019 год. Смотр музеев</a:t>
            </a:r>
          </a:p>
        </p:txBody>
      </p:sp>
      <p:pic>
        <p:nvPicPr>
          <p:cNvPr id="3074" name="Picture 2" descr="https://pp.userapi.com/c849124/v849124646/131541/WgiN6tAPY6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539750" y="3284538"/>
            <a:ext cx="4176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2019г. В архиве Курского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q-fqeSt5U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5216"/>
            <a:ext cx="4385953" cy="329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" name="Picture 1" descr="i0w2jywdBw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3" y="3140967"/>
            <a:ext cx="4680521" cy="3510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5003800" y="1196975"/>
            <a:ext cx="3744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Выставка транспортных средств в годы Великой Отечественной войны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323850" y="5229225"/>
            <a:ext cx="3705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Работы учащихся 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МКОУ СОШ №5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0825" y="188913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Девочки и мальчики войны!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земле осталось вас немного.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Дочери страны! Ее сыны!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Чистые пред Родиной и Богом!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Мира вам, здоровья, долголетья,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Доброты, душевного тепла!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пускай нигде на целом свете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Детство вновь не отберет война!     </a:t>
            </a:r>
          </a:p>
        </p:txBody>
      </p:sp>
      <p:sp>
        <p:nvSpPr>
          <p:cNvPr id="32770" name="AutoShape 3" descr="https://www.stihi.ru/pics/2018/11/02/62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2771" name="AutoShape 5" descr="https://www.stihi.ru/pics/2018/11/02/62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26" name="Picture 2" descr="http://fototelegraf.ru/wp-content/uploads/2013/02/deti-voyn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60"/>
            <a:ext cx="3623691" cy="4135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cyrillitsa.ru/wp-content/uploads/2017/08/Deti-krestyansk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18" y="3812901"/>
            <a:ext cx="4023807" cy="2710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55600"/>
            <a:ext cx="4025900" cy="26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Picture 4" descr="IMG_2296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860800"/>
            <a:ext cx="3970338" cy="271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4813"/>
            <a:ext cx="4305300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860800"/>
            <a:ext cx="4021137" cy="274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1619250" y="3141663"/>
            <a:ext cx="5703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  <a:latin typeface="Times New Roman" pitchFamily="18" charset="0"/>
              </a:rPr>
              <a:t>Зал школьного музея «Этнография</a:t>
            </a:r>
            <a:r>
              <a:rPr lang="ru-RU" sz="2800" b="1">
                <a:solidFill>
                  <a:schemeClr val="hlink"/>
                </a:solidFill>
                <a:latin typeface="Constantia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.bp.blogspot.com/_tuC1IL0JN3Q/TNg2OL1IOyI/AAAAAAAAACo/KDSctnCZRdk/s1600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2"/>
            <a:ext cx="5238930" cy="360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https://pp.userapi.com/c840431/v840431421/4c0f3/0tavD9sNUj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993" y="3716906"/>
            <a:ext cx="4974503" cy="302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5435600" y="1412875"/>
            <a:ext cx="3492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Угон мирного населения в немецкое рабство</a:t>
            </a:r>
          </a:p>
        </p:txBody>
      </p:sp>
      <p:pic>
        <p:nvPicPr>
          <p:cNvPr id="14338" name="Picture 2" descr="http://s1.fotokto.ru/photo/full/210/2100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716907"/>
            <a:ext cx="3989984" cy="302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20190214_124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143799" cy="3908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539750" y="260350"/>
            <a:ext cx="8172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1979613" y="4724400"/>
            <a:ext cx="5832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Опрос учащихся школы об узниках фашизма и детях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Великой Отечественной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1510" y="162018"/>
            <a:ext cx="3240360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-1260475" y="3141663"/>
            <a:ext cx="6264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2019г. </a:t>
            </a:r>
            <a:r>
              <a:rPr lang="ru-RU" sz="1600">
                <a:latin typeface="Times New Roman" pitchFamily="18" charset="0"/>
              </a:rPr>
              <a:t>Встреча с Хукасовым  Егором </a:t>
            </a:r>
          </a:p>
          <a:p>
            <a:pPr algn="ctr"/>
            <a:r>
              <a:rPr lang="ru-RU" sz="1600">
                <a:latin typeface="Times New Roman" pitchFamily="18" charset="0"/>
              </a:rPr>
              <a:t>Андреевичем</a:t>
            </a:r>
            <a:endParaRPr lang="ru-RU" sz="1600">
              <a:latin typeface="Constantia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7" y="1124744"/>
            <a:ext cx="4505805" cy="394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8" y="3717032"/>
            <a:ext cx="3600400" cy="269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Прямоугольник 11"/>
          <p:cNvSpPr>
            <a:spLocks noChangeArrowheads="1"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</a:rPr>
              <a:t>Григоров Оган Варламович  </a:t>
            </a:r>
          </a:p>
          <a:p>
            <a:pPr algn="ctr"/>
            <a:r>
              <a:rPr lang="ru-RU" sz="1600">
                <a:latin typeface="Times New Roman" pitchFamily="18" charset="0"/>
              </a:rPr>
              <a:t>житель села Эдиссия. </a:t>
            </a:r>
            <a:r>
              <a:rPr lang="ru-RU" sz="1600" b="1">
                <a:latin typeface="Times New Roman" pitchFamily="18" charset="0"/>
              </a:rPr>
              <a:t>2018г.</a:t>
            </a: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5138738" y="5229225"/>
            <a:ext cx="3017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2018год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Авакжанова Надежда Тарасовна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6nehlquMd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42227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4500563" y="285273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      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pp.userapi.com/c852232/v852232916/ba89e/txtdo_b-A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Прямоугольник 7"/>
          <p:cNvSpPr>
            <a:spLocks noChangeArrowheads="1"/>
          </p:cNvSpPr>
          <p:nvPr/>
        </p:nvSpPr>
        <p:spPr bwMode="auto">
          <a:xfrm>
            <a:off x="4572000" y="42211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9 мая 2018 г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од. Встреча с бывшей узницей фашизма Надеждой Тарасовной Авакжановой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User\Desktop\Новая папка\20190212_142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4813"/>
            <a:ext cx="4014787" cy="5353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4340225" y="5876925"/>
            <a:ext cx="4803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Номера пленных семьи Надежды Тарасовны у фашистов</a:t>
            </a:r>
          </a:p>
        </p:txBody>
      </p:sp>
      <p:sp>
        <p:nvSpPr>
          <p:cNvPr id="20483" name="Прямоугольник 7"/>
          <p:cNvSpPr>
            <a:spLocks noChangeArrowheads="1"/>
          </p:cNvSpPr>
          <p:nvPr/>
        </p:nvSpPr>
        <p:spPr bwMode="auto">
          <a:xfrm>
            <a:off x="611188" y="4652963"/>
            <a:ext cx="3551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9 мая 2018 г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од </a:t>
            </a:r>
          </a:p>
          <a:p>
            <a:pPr algn="ctr"/>
            <a:r>
              <a:rPr lang="ru-RU">
                <a:latin typeface="Constantia" pitchFamily="18" charset="0"/>
              </a:rPr>
              <a:t>Авакжанова Надежда Тарасовна</a:t>
            </a:r>
          </a:p>
        </p:txBody>
      </p:sp>
      <p:pic>
        <p:nvPicPr>
          <p:cNvPr id="2" name="Picture 2" descr="C:\Users\User\Desktop\Новая папка\IMG-20190212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9521" y="656745"/>
            <a:ext cx="3240359" cy="4032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C:\Users\User\Desktop\Новая папка\20190212_142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0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0" y="621508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Уведомление при полицейском участке по прописке 1 января 1944г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Новая папка\20190212_142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67921" y="1029034"/>
            <a:ext cx="6117332" cy="4587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4716463" y="836613"/>
            <a:ext cx="44275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Архивные документы, доказывающие, что семья Надежды Тарасовны находилась в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плену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 фашистов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C:\Users\User\Desktop\Новая папка\20190212_142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562" y="2276872"/>
            <a:ext cx="3840041" cy="4366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1008</TotalTime>
  <Words>247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Муниципальное  казённое общеобразовательное учреждение  «Средняя общеобразовательная школа №5»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казённое общеобразовательное учреждение  средняя общеобразовательная школа №5 Курского  муниципального  района  ставропольского края </dc:title>
  <dc:creator>User</dc:creator>
  <cp:lastModifiedBy>Пользователь Windows</cp:lastModifiedBy>
  <cp:revision>90</cp:revision>
  <dcterms:created xsi:type="dcterms:W3CDTF">2019-02-07T15:18:56Z</dcterms:created>
  <dcterms:modified xsi:type="dcterms:W3CDTF">2023-06-01T21:00:04Z</dcterms:modified>
</cp:coreProperties>
</file>