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99C49-9E51-47DF-B052-67E6CC40BAA7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F58AE-7075-43E4-965B-D5B76694C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3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22715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Theme22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User</cp:lastModifiedBy>
  <cp:revision>2</cp:revision>
  <dcterms:created xsi:type="dcterms:W3CDTF">2023-01-09T09:07:27Z</dcterms:created>
  <dcterms:modified xsi:type="dcterms:W3CDTF">2023-08-27T17:42:53Z</dcterms:modified>
</cp:coreProperties>
</file>